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4/21/12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Integer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778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Teacher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Guided Practice</a:t>
            </a:r>
          </a:p>
          <a:p>
            <a:pPr marL="0" indent="0" algn="ctr">
              <a:buNone/>
            </a:pPr>
            <a:r>
              <a:rPr lang="en-US" dirty="0" smtClean="0"/>
              <a:t>-36/6</a:t>
            </a:r>
          </a:p>
          <a:p>
            <a:pPr marL="0" indent="0" algn="ctr">
              <a:buNone/>
            </a:pPr>
            <a:r>
              <a:rPr lang="en-US" dirty="0" smtClean="0"/>
              <a:t>-6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103154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The signs are the </a:t>
            </a:r>
            <a:r>
              <a:rPr lang="en-US" dirty="0" smtClean="0">
                <a:solidFill>
                  <a:srgbClr val="FF0000"/>
                </a:solidFill>
              </a:rPr>
              <a:t>different. 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 </a:t>
            </a:r>
            <a:r>
              <a:rPr lang="en-US" dirty="0" smtClean="0">
                <a:solidFill>
                  <a:srgbClr val="FF0000"/>
                </a:solidFill>
              </a:rPr>
              <a:t>The final answer is negative.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02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Teacher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Complete the worksheet on your own.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You will have 15 minutes to complete the worksheet.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will review all answers at the end.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	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02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Reflect on today’s activity.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5 words explain your experience.		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103154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486400" y="1981200"/>
            <a:ext cx="3657600" cy="39751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23803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Beginning Station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7583488" cy="455267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600" dirty="0" smtClean="0"/>
              <a:t>Station 1					Station 2</a:t>
            </a:r>
          </a:p>
          <a:p>
            <a:pPr marL="0" indent="0">
              <a:buNone/>
            </a:pPr>
            <a:r>
              <a:rPr lang="en-US" dirty="0" smtClean="0"/>
              <a:t>Students 1						Student 2</a:t>
            </a:r>
          </a:p>
          <a:p>
            <a:pPr marL="0" indent="0">
              <a:buNone/>
            </a:pPr>
            <a:r>
              <a:rPr lang="en-US" dirty="0" smtClean="0"/>
              <a:t>Student 3						Student 4</a:t>
            </a:r>
          </a:p>
          <a:p>
            <a:pPr marL="0" indent="0">
              <a:buNone/>
            </a:pPr>
            <a:r>
              <a:rPr lang="en-US" dirty="0" smtClean="0"/>
              <a:t>Student 5						Student 6</a:t>
            </a:r>
          </a:p>
          <a:p>
            <a:pPr marL="0" indent="0">
              <a:buNone/>
            </a:pPr>
            <a:r>
              <a:rPr lang="en-US" dirty="0" smtClean="0"/>
              <a:t>Student 7						Student 8</a:t>
            </a:r>
          </a:p>
          <a:p>
            <a:pPr marL="0" indent="0">
              <a:buNone/>
            </a:pPr>
            <a:r>
              <a:rPr lang="en-US" sz="3200" dirty="0"/>
              <a:t>Station </a:t>
            </a:r>
            <a:r>
              <a:rPr lang="en-US" sz="3200" dirty="0" smtClean="0"/>
              <a:t>3</a:t>
            </a:r>
            <a:r>
              <a:rPr lang="en-US" sz="3200" dirty="0"/>
              <a:t>					Station 4</a:t>
            </a:r>
            <a:endParaRPr lang="en-US" sz="3200" dirty="0" smtClean="0"/>
          </a:p>
          <a:p>
            <a:pPr marL="0" indent="0">
              <a:buNone/>
            </a:pPr>
            <a:r>
              <a:rPr lang="en-US" sz="2400" dirty="0"/>
              <a:t>Students </a:t>
            </a:r>
            <a:r>
              <a:rPr lang="en-US" sz="2400" dirty="0" smtClean="0"/>
              <a:t>9</a:t>
            </a:r>
            <a:r>
              <a:rPr lang="en-US" sz="2400" dirty="0"/>
              <a:t>					</a:t>
            </a:r>
            <a:r>
              <a:rPr lang="en-US" sz="2400" dirty="0" smtClean="0"/>
              <a:t>Student 10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Student </a:t>
            </a:r>
            <a:r>
              <a:rPr lang="en-US" sz="2400" dirty="0" smtClean="0"/>
              <a:t>11</a:t>
            </a:r>
            <a:r>
              <a:rPr lang="en-US" sz="2400" dirty="0"/>
              <a:t>					Student </a:t>
            </a:r>
            <a:r>
              <a:rPr lang="en-US" sz="2400" dirty="0" smtClean="0"/>
              <a:t>12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Student </a:t>
            </a:r>
            <a:r>
              <a:rPr lang="en-US" sz="2400" dirty="0" smtClean="0"/>
              <a:t>13</a:t>
            </a:r>
            <a:r>
              <a:rPr lang="en-US" sz="2400" dirty="0"/>
              <a:t>					</a:t>
            </a:r>
            <a:r>
              <a:rPr lang="en-US" sz="2400" dirty="0" smtClean="0"/>
              <a:t>Student 14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Student </a:t>
            </a:r>
            <a:r>
              <a:rPr lang="en-US" sz="2400" dirty="0" smtClean="0"/>
              <a:t>15</a:t>
            </a:r>
            <a:r>
              <a:rPr lang="en-US" sz="2400" dirty="0"/>
              <a:t>					Student </a:t>
            </a:r>
            <a:r>
              <a:rPr lang="en-US" sz="2400" dirty="0" smtClean="0"/>
              <a:t>16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1454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Descriptions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Today we are going to review solving algebraic expressions that contain integers, as well as, comparing and ordering integers.</a:t>
            </a:r>
          </a:p>
          <a:p>
            <a:pPr marL="0" indent="0">
              <a:buNone/>
            </a:pPr>
            <a:r>
              <a:rPr lang="en-US" dirty="0" smtClean="0"/>
              <a:t>Stations:</a:t>
            </a:r>
          </a:p>
          <a:p>
            <a:pPr marL="0" indent="0">
              <a:buNone/>
            </a:pPr>
            <a:r>
              <a:rPr lang="en-US" dirty="0" smtClean="0"/>
              <a:t>We will be rotating to different stations.  Each station will last for 25 minutes.  All materials for each station is already provided at the station.  You will also find a folder with detail instructions on how to complete each activity.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Please be aware of the timer and quickly gather all materials when prompted.</a:t>
            </a:r>
          </a:p>
          <a:p>
            <a:pPr marL="0" indent="0">
              <a:buNone/>
            </a:pPr>
            <a:r>
              <a:rPr lang="en-US" dirty="0" smtClean="0"/>
              <a:t>We will rotation on today’s key word:  $%$^^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385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Teacher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3"/>
            <a:ext cx="7583488" cy="46217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Integer Rules</a:t>
            </a:r>
          </a:p>
          <a:p>
            <a:pPr marL="0" indent="0">
              <a:buNone/>
            </a:pPr>
            <a:r>
              <a:rPr lang="en-US" dirty="0" smtClean="0"/>
              <a:t>Adding Integers</a:t>
            </a:r>
          </a:p>
          <a:p>
            <a:pPr marL="0" indent="0" algn="ctr">
              <a:buNone/>
            </a:pPr>
            <a:r>
              <a:rPr lang="en-US" dirty="0" smtClean="0"/>
              <a:t>Same signs add and keep,</a:t>
            </a:r>
          </a:p>
          <a:p>
            <a:pPr marL="0" indent="0" algn="ctr">
              <a:buNone/>
            </a:pPr>
            <a:r>
              <a:rPr lang="en-US" dirty="0" smtClean="0"/>
              <a:t>Different signs subtract, </a:t>
            </a:r>
          </a:p>
          <a:p>
            <a:pPr marL="0" indent="0" algn="ctr">
              <a:buNone/>
            </a:pPr>
            <a:r>
              <a:rPr lang="en-US" dirty="0" smtClean="0"/>
              <a:t>Take sign of the highest number, then you’ll be exact.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809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Teacher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3"/>
            <a:ext cx="7583488" cy="46217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Integer Rules</a:t>
            </a:r>
          </a:p>
          <a:p>
            <a:pPr marL="0" indent="0">
              <a:buNone/>
            </a:pPr>
            <a:r>
              <a:rPr lang="en-US" dirty="0" smtClean="0"/>
              <a:t>Adding Integers</a:t>
            </a:r>
          </a:p>
          <a:p>
            <a:pPr marL="0" indent="0" algn="ctr">
              <a:buNone/>
            </a:pPr>
            <a:r>
              <a:rPr lang="en-US" dirty="0" smtClean="0"/>
              <a:t>Same signs add and keep,</a:t>
            </a:r>
          </a:p>
          <a:p>
            <a:pPr marL="0" indent="0" algn="ctr">
              <a:buNone/>
            </a:pPr>
            <a:r>
              <a:rPr lang="en-US" dirty="0" smtClean="0"/>
              <a:t>Different signs subtract, </a:t>
            </a:r>
          </a:p>
          <a:p>
            <a:pPr marL="0" indent="0" algn="ctr">
              <a:buNone/>
            </a:pPr>
            <a:r>
              <a:rPr lang="en-US" dirty="0" smtClean="0"/>
              <a:t>Take sign of the highest number, then you’ll be exact.</a:t>
            </a:r>
          </a:p>
          <a:p>
            <a:pPr marL="0" indent="0">
              <a:buNone/>
            </a:pPr>
            <a:r>
              <a:rPr lang="en-US" dirty="0" smtClean="0"/>
              <a:t>Subtracting Integers</a:t>
            </a:r>
          </a:p>
          <a:p>
            <a:pPr marL="0" indent="0" algn="ctr">
              <a:buNone/>
            </a:pPr>
            <a:r>
              <a:rPr lang="en-US" dirty="0" smtClean="0"/>
              <a:t>Keep Change Flip 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659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Teacher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3"/>
            <a:ext cx="7583488" cy="462170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Integer Rules</a:t>
            </a:r>
          </a:p>
          <a:p>
            <a:pPr marL="0" indent="0">
              <a:buNone/>
            </a:pPr>
            <a:r>
              <a:rPr lang="en-US" dirty="0" smtClean="0"/>
              <a:t>Adding Integers</a:t>
            </a:r>
          </a:p>
          <a:p>
            <a:pPr marL="0" indent="0" algn="ctr">
              <a:buNone/>
            </a:pPr>
            <a:r>
              <a:rPr lang="en-US" dirty="0" smtClean="0"/>
              <a:t>Same signs add and keep,</a:t>
            </a:r>
          </a:p>
          <a:p>
            <a:pPr marL="0" indent="0" algn="ctr">
              <a:buNone/>
            </a:pPr>
            <a:r>
              <a:rPr lang="en-US" dirty="0" smtClean="0"/>
              <a:t>Different signs subtract, </a:t>
            </a:r>
          </a:p>
          <a:p>
            <a:pPr marL="0" indent="0" algn="ctr">
              <a:buNone/>
            </a:pPr>
            <a:r>
              <a:rPr lang="en-US" dirty="0" smtClean="0"/>
              <a:t>Take sign of the highest number, then you’ll be exact.</a:t>
            </a:r>
          </a:p>
          <a:p>
            <a:pPr marL="0" indent="0">
              <a:buNone/>
            </a:pPr>
            <a:r>
              <a:rPr lang="en-US" dirty="0" smtClean="0"/>
              <a:t>Subtracting Integers</a:t>
            </a:r>
          </a:p>
          <a:p>
            <a:pPr marL="0" indent="0" algn="ctr">
              <a:buNone/>
            </a:pPr>
            <a:r>
              <a:rPr lang="en-US" dirty="0" smtClean="0"/>
              <a:t>Keep Change Flip </a:t>
            </a:r>
          </a:p>
          <a:p>
            <a:pPr marL="0" indent="0">
              <a:buNone/>
            </a:pPr>
            <a:r>
              <a:rPr lang="en-US" dirty="0" smtClean="0"/>
              <a:t>Multiplying and Dividing Integers</a:t>
            </a:r>
          </a:p>
          <a:p>
            <a:pPr marL="0" indent="0" algn="ctr">
              <a:buNone/>
            </a:pPr>
            <a:r>
              <a:rPr lang="en-US" dirty="0" smtClean="0"/>
              <a:t>Same Signs = positive</a:t>
            </a:r>
          </a:p>
          <a:p>
            <a:pPr marL="0" indent="0" algn="ctr">
              <a:buNone/>
            </a:pPr>
            <a:r>
              <a:rPr lang="en-US" dirty="0" smtClean="0"/>
              <a:t>Different Signs= negative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659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Teacher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Guided Practice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(-3) + (-4) </a:t>
            </a:r>
          </a:p>
          <a:p>
            <a:pPr marL="0" indent="0" algn="ctr">
              <a:buNone/>
            </a:pPr>
            <a:r>
              <a:rPr lang="en-US" dirty="0" smtClean="0"/>
              <a:t>-(3 +4)</a:t>
            </a:r>
          </a:p>
          <a:p>
            <a:pPr marL="0" indent="0" algn="ctr">
              <a:buNone/>
            </a:pPr>
            <a:r>
              <a:rPr lang="en-US" dirty="0" smtClean="0"/>
              <a:t>-7		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103154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The signs are the same.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 </a:t>
            </a:r>
            <a:r>
              <a:rPr lang="en-US" dirty="0" smtClean="0">
                <a:solidFill>
                  <a:srgbClr val="FF0000"/>
                </a:solidFill>
              </a:rPr>
              <a:t>We </a:t>
            </a:r>
            <a:r>
              <a:rPr lang="en-US" dirty="0">
                <a:solidFill>
                  <a:srgbClr val="FF0000"/>
                </a:solidFill>
              </a:rPr>
              <a:t>add the </a:t>
            </a:r>
            <a:r>
              <a:rPr lang="en-US" dirty="0" smtClean="0">
                <a:solidFill>
                  <a:srgbClr val="FF0000"/>
                </a:solidFill>
              </a:rPr>
              <a:t>numbers together </a:t>
            </a:r>
            <a:r>
              <a:rPr lang="en-US" dirty="0">
                <a:solidFill>
                  <a:srgbClr val="FF0000"/>
                </a:solidFill>
              </a:rPr>
              <a:t>and keep the sign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751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Teacher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Guided Practice</a:t>
            </a:r>
          </a:p>
          <a:p>
            <a:pPr marL="0" indent="0" algn="ctr">
              <a:buNone/>
            </a:pPr>
            <a:r>
              <a:rPr lang="en-US" dirty="0"/>
              <a:t> 5</a:t>
            </a:r>
            <a:r>
              <a:rPr lang="en-US" dirty="0" smtClean="0"/>
              <a:t> – 8 </a:t>
            </a:r>
          </a:p>
          <a:p>
            <a:pPr marL="0" indent="0" algn="ctr">
              <a:buNone/>
            </a:pPr>
            <a:r>
              <a:rPr lang="en-US" dirty="0" smtClean="0"/>
              <a:t>5 + (-8)</a:t>
            </a:r>
          </a:p>
          <a:p>
            <a:pPr marL="0" indent="0" algn="ctr">
              <a:buNone/>
            </a:pPr>
            <a:r>
              <a:rPr lang="en-US" dirty="0" smtClean="0"/>
              <a:t>8-5</a:t>
            </a:r>
          </a:p>
          <a:p>
            <a:pPr marL="0" indent="0" algn="ctr">
              <a:buNone/>
            </a:pPr>
            <a:r>
              <a:rPr lang="en-US" dirty="0" smtClean="0"/>
              <a:t>3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		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103154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KEEP CHANGE FLIP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signs are the </a:t>
            </a:r>
            <a:r>
              <a:rPr lang="en-US" dirty="0" smtClean="0">
                <a:solidFill>
                  <a:srgbClr val="FF0000"/>
                </a:solidFill>
              </a:rPr>
              <a:t>different. </a:t>
            </a: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</a:rPr>
              <a:t>  </a:t>
            </a:r>
            <a:r>
              <a:rPr lang="en-US" dirty="0" smtClean="0">
                <a:solidFill>
                  <a:srgbClr val="FF0000"/>
                </a:solidFill>
              </a:rPr>
              <a:t>We subtract  </a:t>
            </a: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smtClean="0">
                <a:solidFill>
                  <a:srgbClr val="FF0000"/>
                </a:solidFill>
              </a:rPr>
              <a:t>numbers  </a:t>
            </a:r>
            <a:r>
              <a:rPr lang="en-US" dirty="0">
                <a:solidFill>
                  <a:srgbClr val="FF0000"/>
                </a:solidFill>
              </a:rPr>
              <a:t>and </a:t>
            </a:r>
            <a:r>
              <a:rPr lang="en-US" dirty="0" smtClean="0">
                <a:solidFill>
                  <a:srgbClr val="FF0000"/>
                </a:solidFill>
              </a:rPr>
              <a:t>take  </a:t>
            </a: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smtClean="0">
                <a:solidFill>
                  <a:srgbClr val="FF0000"/>
                </a:solidFill>
              </a:rPr>
              <a:t>sign of the number with the highest absolute value.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02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Teacher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Guided Practice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(-3) (-4) </a:t>
            </a:r>
          </a:p>
          <a:p>
            <a:pPr marL="0" indent="0" algn="ctr">
              <a:buNone/>
            </a:pPr>
            <a:r>
              <a:rPr lang="en-US" dirty="0" smtClean="0"/>
              <a:t>12</a:t>
            </a:r>
          </a:p>
          <a:p>
            <a:pPr marL="0" indent="0" algn="ctr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103154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The signs are the same.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The final answer is positive.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02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30</TotalTime>
  <Words>383</Words>
  <Application>Microsoft Macintosh PowerPoint</Application>
  <PresentationFormat>On-screen Show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Pixel</vt:lpstr>
      <vt:lpstr>Integer Review</vt:lpstr>
      <vt:lpstr>Beginning Station Assignments</vt:lpstr>
      <vt:lpstr>Descriptions</vt:lpstr>
      <vt:lpstr>Teacher Station</vt:lpstr>
      <vt:lpstr>Teacher Station</vt:lpstr>
      <vt:lpstr>Teacher Station</vt:lpstr>
      <vt:lpstr>Teacher Station</vt:lpstr>
      <vt:lpstr>Teacher Station</vt:lpstr>
      <vt:lpstr>Teacher Station</vt:lpstr>
      <vt:lpstr>Teacher Station</vt:lpstr>
      <vt:lpstr>Teacher Station</vt:lpstr>
      <vt:lpstr>Closing</vt:lpstr>
    </vt:vector>
  </TitlesOfParts>
  <Company>n/a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Integer Review</dc:title>
  <dc:creator>Tavoris Arnold</dc:creator>
  <cp:lastModifiedBy>Tavoris Arnold</cp:lastModifiedBy>
  <cp:revision>4</cp:revision>
  <dcterms:created xsi:type="dcterms:W3CDTF">2012-04-21T16:05:34Z</dcterms:created>
  <dcterms:modified xsi:type="dcterms:W3CDTF">2012-04-21T16:35:53Z</dcterms:modified>
</cp:coreProperties>
</file>